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9" r:id="rId3"/>
    <p:sldId id="27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3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2B6CE732-1C74-4EAD-B9B2-65756B6F545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879873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3DA28DE-7B8E-4D77-A9DD-97AB48ADB41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879873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FD344B51-2764-4260-9B24-67A67C67C6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2879873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7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2</Words>
  <Application>Microsoft Macintosh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102</cp:revision>
  <dcterms:created xsi:type="dcterms:W3CDTF">2019-04-15T05:44:00Z</dcterms:created>
  <dcterms:modified xsi:type="dcterms:W3CDTF">2020-09-09T10:52:27Z</dcterms:modified>
</cp:coreProperties>
</file>